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D26C67-2253-495B-B168-FC9BC0869845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EA41E3-53CB-4D16-BF1C-0BFA4D259C80}">
      <dgm:prSet phldrT="[Text]" phldr="1"/>
      <dgm:spPr/>
      <dgm:t>
        <a:bodyPr/>
        <a:lstStyle/>
        <a:p>
          <a:endParaRPr lang="en-US" dirty="0"/>
        </a:p>
      </dgm:t>
    </dgm:pt>
    <dgm:pt modelId="{6DA2AF25-7B61-41DD-90A6-34E3D7AF3E84}" type="parTrans" cxnId="{EC032361-F7DA-40A9-9261-5DDC39D2532B}">
      <dgm:prSet/>
      <dgm:spPr/>
      <dgm:t>
        <a:bodyPr/>
        <a:lstStyle/>
        <a:p>
          <a:endParaRPr lang="en-US"/>
        </a:p>
      </dgm:t>
    </dgm:pt>
    <dgm:pt modelId="{DB60FBB7-5A83-4F8C-8B5D-3796FF058C04}" type="sibTrans" cxnId="{EC032361-F7DA-40A9-9261-5DDC39D2532B}">
      <dgm:prSet/>
      <dgm:spPr/>
      <dgm:t>
        <a:bodyPr/>
        <a:lstStyle/>
        <a:p>
          <a:endParaRPr lang="en-US"/>
        </a:p>
      </dgm:t>
    </dgm:pt>
    <dgm:pt modelId="{44C1FF8F-5C18-42F8-AC30-7847D6B2F653}">
      <dgm:prSet phldrT="[Text]" phldr="1"/>
      <dgm:spPr/>
      <dgm:t>
        <a:bodyPr/>
        <a:lstStyle/>
        <a:p>
          <a:endParaRPr lang="en-US" dirty="0"/>
        </a:p>
      </dgm:t>
    </dgm:pt>
    <dgm:pt modelId="{65B2D250-F627-4CA2-A836-687CBDF1E5DB}" type="parTrans" cxnId="{8150320F-0983-4F97-BF2D-0E461ADB87AC}">
      <dgm:prSet/>
      <dgm:spPr/>
      <dgm:t>
        <a:bodyPr/>
        <a:lstStyle/>
        <a:p>
          <a:endParaRPr lang="en-US"/>
        </a:p>
      </dgm:t>
    </dgm:pt>
    <dgm:pt modelId="{D1AE25E2-248D-43AA-B9F3-0885BBFE15B7}" type="sibTrans" cxnId="{8150320F-0983-4F97-BF2D-0E461ADB87AC}">
      <dgm:prSet/>
      <dgm:spPr/>
      <dgm:t>
        <a:bodyPr/>
        <a:lstStyle/>
        <a:p>
          <a:endParaRPr lang="en-US"/>
        </a:p>
      </dgm:t>
    </dgm:pt>
    <dgm:pt modelId="{85A0EF0E-9F74-43E0-B5E6-CD29C37A08BD}">
      <dgm:prSet phldrT="[Text]" phldr="1"/>
      <dgm:spPr/>
      <dgm:t>
        <a:bodyPr/>
        <a:lstStyle/>
        <a:p>
          <a:endParaRPr lang="en-US" dirty="0"/>
        </a:p>
      </dgm:t>
    </dgm:pt>
    <dgm:pt modelId="{59B28D9A-574F-4898-A2EF-E2F150B3507E}" type="parTrans" cxnId="{6DA9A70A-E871-4C25-800F-60358D7D4B7C}">
      <dgm:prSet/>
      <dgm:spPr/>
      <dgm:t>
        <a:bodyPr/>
        <a:lstStyle/>
        <a:p>
          <a:endParaRPr lang="en-US"/>
        </a:p>
      </dgm:t>
    </dgm:pt>
    <dgm:pt modelId="{38CEB53C-796C-4F77-99D9-25A946C193F5}" type="sibTrans" cxnId="{6DA9A70A-E871-4C25-800F-60358D7D4B7C}">
      <dgm:prSet/>
      <dgm:spPr/>
      <dgm:t>
        <a:bodyPr/>
        <a:lstStyle/>
        <a:p>
          <a:endParaRPr lang="en-US"/>
        </a:p>
      </dgm:t>
    </dgm:pt>
    <dgm:pt modelId="{5694D927-19D2-46A9-BB1A-0C7B0F48876B}">
      <dgm:prSet phldrT="[Text]" phldr="1"/>
      <dgm:spPr/>
      <dgm:t>
        <a:bodyPr/>
        <a:lstStyle/>
        <a:p>
          <a:endParaRPr lang="en-US"/>
        </a:p>
      </dgm:t>
    </dgm:pt>
    <dgm:pt modelId="{C783B538-84DD-462B-9459-81D799B5F5E1}" type="parTrans" cxnId="{21A8501D-07B2-4E11-9B97-829DFADF58CF}">
      <dgm:prSet/>
      <dgm:spPr/>
      <dgm:t>
        <a:bodyPr/>
        <a:lstStyle/>
        <a:p>
          <a:endParaRPr lang="en-US"/>
        </a:p>
      </dgm:t>
    </dgm:pt>
    <dgm:pt modelId="{6B6F37E2-78E4-4D47-827B-A9779CE8684B}" type="sibTrans" cxnId="{21A8501D-07B2-4E11-9B97-829DFADF58CF}">
      <dgm:prSet/>
      <dgm:spPr/>
      <dgm:t>
        <a:bodyPr/>
        <a:lstStyle/>
        <a:p>
          <a:endParaRPr lang="en-US"/>
        </a:p>
      </dgm:t>
    </dgm:pt>
    <dgm:pt modelId="{85787651-0D03-43B1-9242-3EE7B207144B}">
      <dgm:prSet phldrT="[Text]" phldr="1"/>
      <dgm:spPr/>
      <dgm:t>
        <a:bodyPr/>
        <a:lstStyle/>
        <a:p>
          <a:endParaRPr lang="en-US" dirty="0"/>
        </a:p>
      </dgm:t>
    </dgm:pt>
    <dgm:pt modelId="{2B28C1D5-18C9-4C0F-BD58-28A0C342F4BA}" type="parTrans" cxnId="{ADE6F053-BE83-4EA4-84D4-DBEDAD99FF27}">
      <dgm:prSet/>
      <dgm:spPr/>
      <dgm:t>
        <a:bodyPr/>
        <a:lstStyle/>
        <a:p>
          <a:endParaRPr lang="en-US"/>
        </a:p>
      </dgm:t>
    </dgm:pt>
    <dgm:pt modelId="{88092BB3-9767-4D65-96FD-CED5D3DFC135}" type="sibTrans" cxnId="{ADE6F053-BE83-4EA4-84D4-DBEDAD99FF27}">
      <dgm:prSet/>
      <dgm:spPr/>
      <dgm:t>
        <a:bodyPr/>
        <a:lstStyle/>
        <a:p>
          <a:endParaRPr lang="en-US"/>
        </a:p>
      </dgm:t>
    </dgm:pt>
    <dgm:pt modelId="{226102BC-971D-4A0F-8AAF-51379CC94FA7}">
      <dgm:prSet phldrT="[Text]" phldr="1"/>
      <dgm:spPr/>
      <dgm:t>
        <a:bodyPr/>
        <a:lstStyle/>
        <a:p>
          <a:endParaRPr lang="en-US" dirty="0"/>
        </a:p>
      </dgm:t>
    </dgm:pt>
    <dgm:pt modelId="{D8769F19-AD65-4835-877B-631CEC61ACB3}" type="parTrans" cxnId="{59F74245-883E-4D54-881E-DEE8E8F99CE5}">
      <dgm:prSet/>
      <dgm:spPr/>
      <dgm:t>
        <a:bodyPr/>
        <a:lstStyle/>
        <a:p>
          <a:endParaRPr lang="en-US"/>
        </a:p>
      </dgm:t>
    </dgm:pt>
    <dgm:pt modelId="{94AA9BF0-137F-4F4D-AE5E-AF6BF043E4BF}" type="sibTrans" cxnId="{59F74245-883E-4D54-881E-DEE8E8F99CE5}">
      <dgm:prSet/>
      <dgm:spPr/>
      <dgm:t>
        <a:bodyPr/>
        <a:lstStyle/>
        <a:p>
          <a:endParaRPr lang="en-US"/>
        </a:p>
      </dgm:t>
    </dgm:pt>
    <dgm:pt modelId="{DD6980ED-FD43-441D-A15B-F4009C0009F1}">
      <dgm:prSet phldrT="[Text]" phldr="1"/>
      <dgm:spPr/>
      <dgm:t>
        <a:bodyPr/>
        <a:lstStyle/>
        <a:p>
          <a:endParaRPr lang="en-US" dirty="0"/>
        </a:p>
      </dgm:t>
    </dgm:pt>
    <dgm:pt modelId="{EAF1A48F-BD3E-4461-8FB3-35A032D44C58}" type="parTrans" cxnId="{082D4C0A-1974-4D09-82D4-D0514DEEEC7B}">
      <dgm:prSet/>
      <dgm:spPr/>
      <dgm:t>
        <a:bodyPr/>
        <a:lstStyle/>
        <a:p>
          <a:endParaRPr lang="en-US"/>
        </a:p>
      </dgm:t>
    </dgm:pt>
    <dgm:pt modelId="{F48D958B-D956-4E6B-A4F5-5B32A332C816}" type="sibTrans" cxnId="{082D4C0A-1974-4D09-82D4-D0514DEEEC7B}">
      <dgm:prSet/>
      <dgm:spPr/>
      <dgm:t>
        <a:bodyPr/>
        <a:lstStyle/>
        <a:p>
          <a:endParaRPr lang="en-US"/>
        </a:p>
      </dgm:t>
    </dgm:pt>
    <dgm:pt modelId="{7E2AE093-B1ED-47BA-A8E9-37A6402073E6}" type="pres">
      <dgm:prSet presAssocID="{E3D26C67-2253-495B-B168-FC9BC086984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B6D7DB4-ECCB-47CA-81F0-0F3A38B94906}" type="pres">
      <dgm:prSet presAssocID="{60EA41E3-53CB-4D16-BF1C-0BFA4D259C80}" presName="centerShape" presStyleLbl="node0" presStyleIdx="0" presStyleCnt="1"/>
      <dgm:spPr/>
    </dgm:pt>
    <dgm:pt modelId="{E9CB5D1A-A63D-43D7-ABF5-BEA2C9ED1ADF}" type="pres">
      <dgm:prSet presAssocID="{65B2D250-F627-4CA2-A836-687CBDF1E5DB}" presName="Name9" presStyleLbl="parChTrans1D2" presStyleIdx="0" presStyleCnt="6"/>
      <dgm:spPr/>
    </dgm:pt>
    <dgm:pt modelId="{A000E618-A68C-4171-8540-68182C9659FD}" type="pres">
      <dgm:prSet presAssocID="{65B2D250-F627-4CA2-A836-687CBDF1E5DB}" presName="connTx" presStyleLbl="parChTrans1D2" presStyleIdx="0" presStyleCnt="6"/>
      <dgm:spPr/>
    </dgm:pt>
    <dgm:pt modelId="{2C98E593-2EC9-4D5B-B856-3B35444BB75E}" type="pres">
      <dgm:prSet presAssocID="{44C1FF8F-5C18-42F8-AC30-7847D6B2F653}" presName="node" presStyleLbl="node1" presStyleIdx="0" presStyleCnt="6">
        <dgm:presLayoutVars>
          <dgm:bulletEnabled val="1"/>
        </dgm:presLayoutVars>
      </dgm:prSet>
      <dgm:spPr/>
    </dgm:pt>
    <dgm:pt modelId="{063AFECE-A53D-4236-8C42-5901DB10F74A}" type="pres">
      <dgm:prSet presAssocID="{59B28D9A-574F-4898-A2EF-E2F150B3507E}" presName="Name9" presStyleLbl="parChTrans1D2" presStyleIdx="1" presStyleCnt="6"/>
      <dgm:spPr/>
    </dgm:pt>
    <dgm:pt modelId="{F1A0DB43-B49A-45C8-8583-4A930C691CA3}" type="pres">
      <dgm:prSet presAssocID="{59B28D9A-574F-4898-A2EF-E2F150B3507E}" presName="connTx" presStyleLbl="parChTrans1D2" presStyleIdx="1" presStyleCnt="6"/>
      <dgm:spPr/>
    </dgm:pt>
    <dgm:pt modelId="{6BD40D5D-7B20-4E9B-BCC5-68681A32061C}" type="pres">
      <dgm:prSet presAssocID="{85A0EF0E-9F74-43E0-B5E6-CD29C37A08BD}" presName="node" presStyleLbl="node1" presStyleIdx="1" presStyleCnt="6">
        <dgm:presLayoutVars>
          <dgm:bulletEnabled val="1"/>
        </dgm:presLayoutVars>
      </dgm:prSet>
      <dgm:spPr/>
    </dgm:pt>
    <dgm:pt modelId="{E7982F52-C8CF-4606-AE75-193DCBB6E06D}" type="pres">
      <dgm:prSet presAssocID="{C783B538-84DD-462B-9459-81D799B5F5E1}" presName="Name9" presStyleLbl="parChTrans1D2" presStyleIdx="2" presStyleCnt="6"/>
      <dgm:spPr/>
    </dgm:pt>
    <dgm:pt modelId="{FE0CD60B-BD8A-4B12-B700-B4607AD39390}" type="pres">
      <dgm:prSet presAssocID="{C783B538-84DD-462B-9459-81D799B5F5E1}" presName="connTx" presStyleLbl="parChTrans1D2" presStyleIdx="2" presStyleCnt="6"/>
      <dgm:spPr/>
    </dgm:pt>
    <dgm:pt modelId="{997DBEAA-DE61-4065-BF2B-968E3FF9C178}" type="pres">
      <dgm:prSet presAssocID="{5694D927-19D2-46A9-BB1A-0C7B0F48876B}" presName="node" presStyleLbl="node1" presStyleIdx="2" presStyleCnt="6">
        <dgm:presLayoutVars>
          <dgm:bulletEnabled val="1"/>
        </dgm:presLayoutVars>
      </dgm:prSet>
      <dgm:spPr/>
    </dgm:pt>
    <dgm:pt modelId="{3449EFAE-8CFE-4458-9C6D-4F751CFA34F9}" type="pres">
      <dgm:prSet presAssocID="{2B28C1D5-18C9-4C0F-BD58-28A0C342F4BA}" presName="Name9" presStyleLbl="parChTrans1D2" presStyleIdx="3" presStyleCnt="6"/>
      <dgm:spPr/>
    </dgm:pt>
    <dgm:pt modelId="{2EA93A19-17D4-40EC-B81B-BAEABF66540F}" type="pres">
      <dgm:prSet presAssocID="{2B28C1D5-18C9-4C0F-BD58-28A0C342F4BA}" presName="connTx" presStyleLbl="parChTrans1D2" presStyleIdx="3" presStyleCnt="6"/>
      <dgm:spPr/>
    </dgm:pt>
    <dgm:pt modelId="{87C02B3D-E1FE-4EC7-8BDC-9E8853C7EA16}" type="pres">
      <dgm:prSet presAssocID="{85787651-0D03-43B1-9242-3EE7B207144B}" presName="node" presStyleLbl="node1" presStyleIdx="3" presStyleCnt="6">
        <dgm:presLayoutVars>
          <dgm:bulletEnabled val="1"/>
        </dgm:presLayoutVars>
      </dgm:prSet>
      <dgm:spPr/>
    </dgm:pt>
    <dgm:pt modelId="{8C1DD1A7-43F4-4A5D-A536-692D8DBD51EB}" type="pres">
      <dgm:prSet presAssocID="{EAF1A48F-BD3E-4461-8FB3-35A032D44C58}" presName="Name9" presStyleLbl="parChTrans1D2" presStyleIdx="4" presStyleCnt="6"/>
      <dgm:spPr/>
    </dgm:pt>
    <dgm:pt modelId="{7D8C0F7F-5DF7-4198-BE60-78849295284F}" type="pres">
      <dgm:prSet presAssocID="{EAF1A48F-BD3E-4461-8FB3-35A032D44C58}" presName="connTx" presStyleLbl="parChTrans1D2" presStyleIdx="4" presStyleCnt="6"/>
      <dgm:spPr/>
    </dgm:pt>
    <dgm:pt modelId="{91CE2291-669F-4F07-9BC4-2DEB39A81EB4}" type="pres">
      <dgm:prSet presAssocID="{DD6980ED-FD43-441D-A15B-F4009C0009F1}" presName="node" presStyleLbl="node1" presStyleIdx="4" presStyleCnt="6">
        <dgm:presLayoutVars>
          <dgm:bulletEnabled val="1"/>
        </dgm:presLayoutVars>
      </dgm:prSet>
      <dgm:spPr/>
    </dgm:pt>
    <dgm:pt modelId="{B806DB27-7AA7-4D05-9AFE-8EF81CEC99AA}" type="pres">
      <dgm:prSet presAssocID="{D8769F19-AD65-4835-877B-631CEC61ACB3}" presName="Name9" presStyleLbl="parChTrans1D2" presStyleIdx="5" presStyleCnt="6"/>
      <dgm:spPr/>
    </dgm:pt>
    <dgm:pt modelId="{3CCEAC3C-E25A-4DDE-BBA9-BF3A570BEED5}" type="pres">
      <dgm:prSet presAssocID="{D8769F19-AD65-4835-877B-631CEC61ACB3}" presName="connTx" presStyleLbl="parChTrans1D2" presStyleIdx="5" presStyleCnt="6"/>
      <dgm:spPr/>
    </dgm:pt>
    <dgm:pt modelId="{425BC071-388C-4FB7-853C-A24CFDD69B3C}" type="pres">
      <dgm:prSet presAssocID="{226102BC-971D-4A0F-8AAF-51379CC94FA7}" presName="node" presStyleLbl="node1" presStyleIdx="5" presStyleCnt="6">
        <dgm:presLayoutVars>
          <dgm:bulletEnabled val="1"/>
        </dgm:presLayoutVars>
      </dgm:prSet>
      <dgm:spPr/>
    </dgm:pt>
  </dgm:ptLst>
  <dgm:cxnLst>
    <dgm:cxn modelId="{E09A0767-E0EC-4766-925C-BD6AD968D402}" type="presOf" srcId="{59B28D9A-574F-4898-A2EF-E2F150B3507E}" destId="{063AFECE-A53D-4236-8C42-5901DB10F74A}" srcOrd="0" destOrd="0" presId="urn:microsoft.com/office/officeart/2005/8/layout/radial1"/>
    <dgm:cxn modelId="{5D1636EB-FE83-4CC1-8835-FECFE1FE687F}" type="presOf" srcId="{DD6980ED-FD43-441D-A15B-F4009C0009F1}" destId="{91CE2291-669F-4F07-9BC4-2DEB39A81EB4}" srcOrd="0" destOrd="0" presId="urn:microsoft.com/office/officeart/2005/8/layout/radial1"/>
    <dgm:cxn modelId="{0E9B081B-A747-4541-B6A9-BE40B2426F97}" type="presOf" srcId="{2B28C1D5-18C9-4C0F-BD58-28A0C342F4BA}" destId="{3449EFAE-8CFE-4458-9C6D-4F751CFA34F9}" srcOrd="0" destOrd="0" presId="urn:microsoft.com/office/officeart/2005/8/layout/radial1"/>
    <dgm:cxn modelId="{3FDD8E5F-1A51-4102-9FAE-2DF5C098659E}" type="presOf" srcId="{44C1FF8F-5C18-42F8-AC30-7847D6B2F653}" destId="{2C98E593-2EC9-4D5B-B856-3B35444BB75E}" srcOrd="0" destOrd="0" presId="urn:microsoft.com/office/officeart/2005/8/layout/radial1"/>
    <dgm:cxn modelId="{65762CB0-1405-491A-BBD8-61808D4E6C9C}" type="presOf" srcId="{D8769F19-AD65-4835-877B-631CEC61ACB3}" destId="{3CCEAC3C-E25A-4DDE-BBA9-BF3A570BEED5}" srcOrd="1" destOrd="0" presId="urn:microsoft.com/office/officeart/2005/8/layout/radial1"/>
    <dgm:cxn modelId="{ADE6F053-BE83-4EA4-84D4-DBEDAD99FF27}" srcId="{60EA41E3-53CB-4D16-BF1C-0BFA4D259C80}" destId="{85787651-0D03-43B1-9242-3EE7B207144B}" srcOrd="3" destOrd="0" parTransId="{2B28C1D5-18C9-4C0F-BD58-28A0C342F4BA}" sibTransId="{88092BB3-9767-4D65-96FD-CED5D3DFC135}"/>
    <dgm:cxn modelId="{18CFA4A2-D240-4879-8242-D493CC61A0F3}" type="presOf" srcId="{2B28C1D5-18C9-4C0F-BD58-28A0C342F4BA}" destId="{2EA93A19-17D4-40EC-B81B-BAEABF66540F}" srcOrd="1" destOrd="0" presId="urn:microsoft.com/office/officeart/2005/8/layout/radial1"/>
    <dgm:cxn modelId="{72A71960-6E02-4C17-AF3C-615871CE16D9}" type="presOf" srcId="{85A0EF0E-9F74-43E0-B5E6-CD29C37A08BD}" destId="{6BD40D5D-7B20-4E9B-BCC5-68681A32061C}" srcOrd="0" destOrd="0" presId="urn:microsoft.com/office/officeart/2005/8/layout/radial1"/>
    <dgm:cxn modelId="{6DA9A70A-E871-4C25-800F-60358D7D4B7C}" srcId="{60EA41E3-53CB-4D16-BF1C-0BFA4D259C80}" destId="{85A0EF0E-9F74-43E0-B5E6-CD29C37A08BD}" srcOrd="1" destOrd="0" parTransId="{59B28D9A-574F-4898-A2EF-E2F150B3507E}" sibTransId="{38CEB53C-796C-4F77-99D9-25A946C193F5}"/>
    <dgm:cxn modelId="{B6CDE26E-5CCA-42A3-8DEF-BC26176037AA}" type="presOf" srcId="{65B2D250-F627-4CA2-A836-687CBDF1E5DB}" destId="{E9CB5D1A-A63D-43D7-ABF5-BEA2C9ED1ADF}" srcOrd="0" destOrd="0" presId="urn:microsoft.com/office/officeart/2005/8/layout/radial1"/>
    <dgm:cxn modelId="{380DA46C-C150-4E65-B5C0-A9C89EF1E8EF}" type="presOf" srcId="{59B28D9A-574F-4898-A2EF-E2F150B3507E}" destId="{F1A0DB43-B49A-45C8-8583-4A930C691CA3}" srcOrd="1" destOrd="0" presId="urn:microsoft.com/office/officeart/2005/8/layout/radial1"/>
    <dgm:cxn modelId="{DD2A226B-16EA-438E-A8DA-7F01B7408CE9}" type="presOf" srcId="{D8769F19-AD65-4835-877B-631CEC61ACB3}" destId="{B806DB27-7AA7-4D05-9AFE-8EF81CEC99AA}" srcOrd="0" destOrd="0" presId="urn:microsoft.com/office/officeart/2005/8/layout/radial1"/>
    <dgm:cxn modelId="{83531964-C7F5-4F45-BBDA-B244F3BD2B21}" type="presOf" srcId="{C783B538-84DD-462B-9459-81D799B5F5E1}" destId="{FE0CD60B-BD8A-4B12-B700-B4607AD39390}" srcOrd="1" destOrd="0" presId="urn:microsoft.com/office/officeart/2005/8/layout/radial1"/>
    <dgm:cxn modelId="{5A7BB271-92DC-40DE-9582-5E44CBF1E22F}" type="presOf" srcId="{EAF1A48F-BD3E-4461-8FB3-35A032D44C58}" destId="{7D8C0F7F-5DF7-4198-BE60-78849295284F}" srcOrd="1" destOrd="0" presId="urn:microsoft.com/office/officeart/2005/8/layout/radial1"/>
    <dgm:cxn modelId="{34A3B8C4-F91C-4431-BAD3-D4BFC791F9CC}" type="presOf" srcId="{60EA41E3-53CB-4D16-BF1C-0BFA4D259C80}" destId="{EB6D7DB4-ECCB-47CA-81F0-0F3A38B94906}" srcOrd="0" destOrd="0" presId="urn:microsoft.com/office/officeart/2005/8/layout/radial1"/>
    <dgm:cxn modelId="{831A507F-EBD8-46C7-8C99-2BE606180E88}" type="presOf" srcId="{C783B538-84DD-462B-9459-81D799B5F5E1}" destId="{E7982F52-C8CF-4606-AE75-193DCBB6E06D}" srcOrd="0" destOrd="0" presId="urn:microsoft.com/office/officeart/2005/8/layout/radial1"/>
    <dgm:cxn modelId="{21A8501D-07B2-4E11-9B97-829DFADF58CF}" srcId="{60EA41E3-53CB-4D16-BF1C-0BFA4D259C80}" destId="{5694D927-19D2-46A9-BB1A-0C7B0F48876B}" srcOrd="2" destOrd="0" parTransId="{C783B538-84DD-462B-9459-81D799B5F5E1}" sibTransId="{6B6F37E2-78E4-4D47-827B-A9779CE8684B}"/>
    <dgm:cxn modelId="{EC032361-F7DA-40A9-9261-5DDC39D2532B}" srcId="{E3D26C67-2253-495B-B168-FC9BC0869845}" destId="{60EA41E3-53CB-4D16-BF1C-0BFA4D259C80}" srcOrd="0" destOrd="0" parTransId="{6DA2AF25-7B61-41DD-90A6-34E3D7AF3E84}" sibTransId="{DB60FBB7-5A83-4F8C-8B5D-3796FF058C04}"/>
    <dgm:cxn modelId="{3240D363-F478-43C3-9A88-44B0E095F5CF}" type="presOf" srcId="{E3D26C67-2253-495B-B168-FC9BC0869845}" destId="{7E2AE093-B1ED-47BA-A8E9-37A6402073E6}" srcOrd="0" destOrd="0" presId="urn:microsoft.com/office/officeart/2005/8/layout/radial1"/>
    <dgm:cxn modelId="{285C8B43-A9D5-4D13-BFF4-905CFE995D8A}" type="presOf" srcId="{226102BC-971D-4A0F-8AAF-51379CC94FA7}" destId="{425BC071-388C-4FB7-853C-A24CFDD69B3C}" srcOrd="0" destOrd="0" presId="urn:microsoft.com/office/officeart/2005/8/layout/radial1"/>
    <dgm:cxn modelId="{082D4C0A-1974-4D09-82D4-D0514DEEEC7B}" srcId="{60EA41E3-53CB-4D16-BF1C-0BFA4D259C80}" destId="{DD6980ED-FD43-441D-A15B-F4009C0009F1}" srcOrd="4" destOrd="0" parTransId="{EAF1A48F-BD3E-4461-8FB3-35A032D44C58}" sibTransId="{F48D958B-D956-4E6B-A4F5-5B32A332C816}"/>
    <dgm:cxn modelId="{F3046069-6624-49D3-97DE-933817F684BC}" type="presOf" srcId="{65B2D250-F627-4CA2-A836-687CBDF1E5DB}" destId="{A000E618-A68C-4171-8540-68182C9659FD}" srcOrd="1" destOrd="0" presId="urn:microsoft.com/office/officeart/2005/8/layout/radial1"/>
    <dgm:cxn modelId="{08C646C2-18A0-4500-9F17-CB95540831FD}" type="presOf" srcId="{EAF1A48F-BD3E-4461-8FB3-35A032D44C58}" destId="{8C1DD1A7-43F4-4A5D-A536-692D8DBD51EB}" srcOrd="0" destOrd="0" presId="urn:microsoft.com/office/officeart/2005/8/layout/radial1"/>
    <dgm:cxn modelId="{59F74245-883E-4D54-881E-DEE8E8F99CE5}" srcId="{60EA41E3-53CB-4D16-BF1C-0BFA4D259C80}" destId="{226102BC-971D-4A0F-8AAF-51379CC94FA7}" srcOrd="5" destOrd="0" parTransId="{D8769F19-AD65-4835-877B-631CEC61ACB3}" sibTransId="{94AA9BF0-137F-4F4D-AE5E-AF6BF043E4BF}"/>
    <dgm:cxn modelId="{B5A76C3E-3EC9-48A2-B777-FF7419E868D5}" type="presOf" srcId="{5694D927-19D2-46A9-BB1A-0C7B0F48876B}" destId="{997DBEAA-DE61-4065-BF2B-968E3FF9C178}" srcOrd="0" destOrd="0" presId="urn:microsoft.com/office/officeart/2005/8/layout/radial1"/>
    <dgm:cxn modelId="{8150320F-0983-4F97-BF2D-0E461ADB87AC}" srcId="{60EA41E3-53CB-4D16-BF1C-0BFA4D259C80}" destId="{44C1FF8F-5C18-42F8-AC30-7847D6B2F653}" srcOrd="0" destOrd="0" parTransId="{65B2D250-F627-4CA2-A836-687CBDF1E5DB}" sibTransId="{D1AE25E2-248D-43AA-B9F3-0885BBFE15B7}"/>
    <dgm:cxn modelId="{FF7F464C-829C-4D78-BBAD-F07EE89B659F}" type="presOf" srcId="{85787651-0D03-43B1-9242-3EE7B207144B}" destId="{87C02B3D-E1FE-4EC7-8BDC-9E8853C7EA16}" srcOrd="0" destOrd="0" presId="urn:microsoft.com/office/officeart/2005/8/layout/radial1"/>
    <dgm:cxn modelId="{09FE42AB-2DC4-4C19-AE58-C6426DF43E73}" type="presParOf" srcId="{7E2AE093-B1ED-47BA-A8E9-37A6402073E6}" destId="{EB6D7DB4-ECCB-47CA-81F0-0F3A38B94906}" srcOrd="0" destOrd="0" presId="urn:microsoft.com/office/officeart/2005/8/layout/radial1"/>
    <dgm:cxn modelId="{342FF4D7-FDD7-48CA-9A14-705FE779C824}" type="presParOf" srcId="{7E2AE093-B1ED-47BA-A8E9-37A6402073E6}" destId="{E9CB5D1A-A63D-43D7-ABF5-BEA2C9ED1ADF}" srcOrd="1" destOrd="0" presId="urn:microsoft.com/office/officeart/2005/8/layout/radial1"/>
    <dgm:cxn modelId="{886A7A1B-70AD-4546-A902-535973B16DCF}" type="presParOf" srcId="{E9CB5D1A-A63D-43D7-ABF5-BEA2C9ED1ADF}" destId="{A000E618-A68C-4171-8540-68182C9659FD}" srcOrd="0" destOrd="0" presId="urn:microsoft.com/office/officeart/2005/8/layout/radial1"/>
    <dgm:cxn modelId="{C761A194-340C-4F4D-9C33-F3EE100DD77D}" type="presParOf" srcId="{7E2AE093-B1ED-47BA-A8E9-37A6402073E6}" destId="{2C98E593-2EC9-4D5B-B856-3B35444BB75E}" srcOrd="2" destOrd="0" presId="urn:microsoft.com/office/officeart/2005/8/layout/radial1"/>
    <dgm:cxn modelId="{C20ABCE0-B829-4753-BAF1-A6385B3F3C4F}" type="presParOf" srcId="{7E2AE093-B1ED-47BA-A8E9-37A6402073E6}" destId="{063AFECE-A53D-4236-8C42-5901DB10F74A}" srcOrd="3" destOrd="0" presId="urn:microsoft.com/office/officeart/2005/8/layout/radial1"/>
    <dgm:cxn modelId="{DF4C47F7-EEE4-47D6-8CD0-6A7F9B674EC9}" type="presParOf" srcId="{063AFECE-A53D-4236-8C42-5901DB10F74A}" destId="{F1A0DB43-B49A-45C8-8583-4A930C691CA3}" srcOrd="0" destOrd="0" presId="urn:microsoft.com/office/officeart/2005/8/layout/radial1"/>
    <dgm:cxn modelId="{D83DC6FB-CC24-42B5-AA44-D042C25E814F}" type="presParOf" srcId="{7E2AE093-B1ED-47BA-A8E9-37A6402073E6}" destId="{6BD40D5D-7B20-4E9B-BCC5-68681A32061C}" srcOrd="4" destOrd="0" presId="urn:microsoft.com/office/officeart/2005/8/layout/radial1"/>
    <dgm:cxn modelId="{B8D24ED3-FD87-4306-B205-78D24ED3FD12}" type="presParOf" srcId="{7E2AE093-B1ED-47BA-A8E9-37A6402073E6}" destId="{E7982F52-C8CF-4606-AE75-193DCBB6E06D}" srcOrd="5" destOrd="0" presId="urn:microsoft.com/office/officeart/2005/8/layout/radial1"/>
    <dgm:cxn modelId="{F829F031-DE38-443A-A188-8F31926C6698}" type="presParOf" srcId="{E7982F52-C8CF-4606-AE75-193DCBB6E06D}" destId="{FE0CD60B-BD8A-4B12-B700-B4607AD39390}" srcOrd="0" destOrd="0" presId="urn:microsoft.com/office/officeart/2005/8/layout/radial1"/>
    <dgm:cxn modelId="{34709949-013E-4D69-9529-5D922122DD84}" type="presParOf" srcId="{7E2AE093-B1ED-47BA-A8E9-37A6402073E6}" destId="{997DBEAA-DE61-4065-BF2B-968E3FF9C178}" srcOrd="6" destOrd="0" presId="urn:microsoft.com/office/officeart/2005/8/layout/radial1"/>
    <dgm:cxn modelId="{C09FD5FB-DA97-4C62-8E22-0EA5A3FEB38A}" type="presParOf" srcId="{7E2AE093-B1ED-47BA-A8E9-37A6402073E6}" destId="{3449EFAE-8CFE-4458-9C6D-4F751CFA34F9}" srcOrd="7" destOrd="0" presId="urn:microsoft.com/office/officeart/2005/8/layout/radial1"/>
    <dgm:cxn modelId="{AB57EE8D-F6A6-4DC6-A6A1-E86908F22283}" type="presParOf" srcId="{3449EFAE-8CFE-4458-9C6D-4F751CFA34F9}" destId="{2EA93A19-17D4-40EC-B81B-BAEABF66540F}" srcOrd="0" destOrd="0" presId="urn:microsoft.com/office/officeart/2005/8/layout/radial1"/>
    <dgm:cxn modelId="{43924F65-3B05-4D83-9758-1F0A0832D2FC}" type="presParOf" srcId="{7E2AE093-B1ED-47BA-A8E9-37A6402073E6}" destId="{87C02B3D-E1FE-4EC7-8BDC-9E8853C7EA16}" srcOrd="8" destOrd="0" presId="urn:microsoft.com/office/officeart/2005/8/layout/radial1"/>
    <dgm:cxn modelId="{776E80EF-EE8A-4240-8260-876A74072AC9}" type="presParOf" srcId="{7E2AE093-B1ED-47BA-A8E9-37A6402073E6}" destId="{8C1DD1A7-43F4-4A5D-A536-692D8DBD51EB}" srcOrd="9" destOrd="0" presId="urn:microsoft.com/office/officeart/2005/8/layout/radial1"/>
    <dgm:cxn modelId="{D2CDCA18-358B-4E2F-AA50-AA38DC9331F5}" type="presParOf" srcId="{8C1DD1A7-43F4-4A5D-A536-692D8DBD51EB}" destId="{7D8C0F7F-5DF7-4198-BE60-78849295284F}" srcOrd="0" destOrd="0" presId="urn:microsoft.com/office/officeart/2005/8/layout/radial1"/>
    <dgm:cxn modelId="{485BB7CA-2F72-44E6-BC1D-FFE8112BB6B6}" type="presParOf" srcId="{7E2AE093-B1ED-47BA-A8E9-37A6402073E6}" destId="{91CE2291-669F-4F07-9BC4-2DEB39A81EB4}" srcOrd="10" destOrd="0" presId="urn:microsoft.com/office/officeart/2005/8/layout/radial1"/>
    <dgm:cxn modelId="{8B9F6D8E-C989-4FC0-800E-3473AD3AC719}" type="presParOf" srcId="{7E2AE093-B1ED-47BA-A8E9-37A6402073E6}" destId="{B806DB27-7AA7-4D05-9AFE-8EF81CEC99AA}" srcOrd="11" destOrd="0" presId="urn:microsoft.com/office/officeart/2005/8/layout/radial1"/>
    <dgm:cxn modelId="{9B27343D-74A0-40DF-8607-4850FC083EEA}" type="presParOf" srcId="{B806DB27-7AA7-4D05-9AFE-8EF81CEC99AA}" destId="{3CCEAC3C-E25A-4DDE-BBA9-BF3A570BEED5}" srcOrd="0" destOrd="0" presId="urn:microsoft.com/office/officeart/2005/8/layout/radial1"/>
    <dgm:cxn modelId="{485223C2-430F-4609-A804-552CAA35DEB8}" type="presParOf" srcId="{7E2AE093-B1ED-47BA-A8E9-37A6402073E6}" destId="{425BC071-388C-4FB7-853C-A24CFDD69B3C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D7DB4-ECCB-47CA-81F0-0F3A38B94906}">
      <dsp:nvSpPr>
        <dsp:cNvPr id="0" name=""/>
        <dsp:cNvSpPr/>
      </dsp:nvSpPr>
      <dsp:spPr>
        <a:xfrm>
          <a:off x="3356074" y="2174974"/>
          <a:ext cx="1669851" cy="16698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3600618" y="2419518"/>
        <a:ext cx="1180763" cy="1180763"/>
      </dsp:txXfrm>
    </dsp:sp>
    <dsp:sp modelId="{E9CB5D1A-A63D-43D7-ABF5-BEA2C9ED1ADF}">
      <dsp:nvSpPr>
        <dsp:cNvPr id="0" name=""/>
        <dsp:cNvSpPr/>
      </dsp:nvSpPr>
      <dsp:spPr>
        <a:xfrm rot="16200000">
          <a:off x="3939844" y="1905889"/>
          <a:ext cx="502310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502310" y="17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78442" y="1911261"/>
        <a:ext cx="25115" cy="25115"/>
      </dsp:txXfrm>
    </dsp:sp>
    <dsp:sp modelId="{2C98E593-2EC9-4D5B-B856-3B35444BB75E}">
      <dsp:nvSpPr>
        <dsp:cNvPr id="0" name=""/>
        <dsp:cNvSpPr/>
      </dsp:nvSpPr>
      <dsp:spPr>
        <a:xfrm>
          <a:off x="3356074" y="2812"/>
          <a:ext cx="1669851" cy="16698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3600618" y="247356"/>
        <a:ext cx="1180763" cy="1180763"/>
      </dsp:txXfrm>
    </dsp:sp>
    <dsp:sp modelId="{063AFECE-A53D-4236-8C42-5901DB10F74A}">
      <dsp:nvSpPr>
        <dsp:cNvPr id="0" name=""/>
        <dsp:cNvSpPr/>
      </dsp:nvSpPr>
      <dsp:spPr>
        <a:xfrm rot="19800000">
          <a:off x="4880418" y="2448929"/>
          <a:ext cx="502310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502310" y="17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19015" y="2454301"/>
        <a:ext cx="25115" cy="25115"/>
      </dsp:txXfrm>
    </dsp:sp>
    <dsp:sp modelId="{6BD40D5D-7B20-4E9B-BCC5-68681A32061C}">
      <dsp:nvSpPr>
        <dsp:cNvPr id="0" name=""/>
        <dsp:cNvSpPr/>
      </dsp:nvSpPr>
      <dsp:spPr>
        <a:xfrm>
          <a:off x="5237221" y="1088893"/>
          <a:ext cx="1669851" cy="16698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5481765" y="1333437"/>
        <a:ext cx="1180763" cy="1180763"/>
      </dsp:txXfrm>
    </dsp:sp>
    <dsp:sp modelId="{E7982F52-C8CF-4606-AE75-193DCBB6E06D}">
      <dsp:nvSpPr>
        <dsp:cNvPr id="0" name=""/>
        <dsp:cNvSpPr/>
      </dsp:nvSpPr>
      <dsp:spPr>
        <a:xfrm rot="1800000">
          <a:off x="4880418" y="3535010"/>
          <a:ext cx="502310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502310" y="17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19015" y="3540382"/>
        <a:ext cx="25115" cy="25115"/>
      </dsp:txXfrm>
    </dsp:sp>
    <dsp:sp modelId="{997DBEAA-DE61-4065-BF2B-968E3FF9C178}">
      <dsp:nvSpPr>
        <dsp:cNvPr id="0" name=""/>
        <dsp:cNvSpPr/>
      </dsp:nvSpPr>
      <dsp:spPr>
        <a:xfrm>
          <a:off x="5237221" y="3261055"/>
          <a:ext cx="1669851" cy="16698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/>
        </a:p>
      </dsp:txBody>
      <dsp:txXfrm>
        <a:off x="5481765" y="3505599"/>
        <a:ext cx="1180763" cy="1180763"/>
      </dsp:txXfrm>
    </dsp:sp>
    <dsp:sp modelId="{3449EFAE-8CFE-4458-9C6D-4F751CFA34F9}">
      <dsp:nvSpPr>
        <dsp:cNvPr id="0" name=""/>
        <dsp:cNvSpPr/>
      </dsp:nvSpPr>
      <dsp:spPr>
        <a:xfrm rot="5400000">
          <a:off x="3939844" y="4078051"/>
          <a:ext cx="502310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502310" y="17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78442" y="4083423"/>
        <a:ext cx="25115" cy="25115"/>
      </dsp:txXfrm>
    </dsp:sp>
    <dsp:sp modelId="{87C02B3D-E1FE-4EC7-8BDC-9E8853C7EA16}">
      <dsp:nvSpPr>
        <dsp:cNvPr id="0" name=""/>
        <dsp:cNvSpPr/>
      </dsp:nvSpPr>
      <dsp:spPr>
        <a:xfrm>
          <a:off x="3356074" y="4347136"/>
          <a:ext cx="1669851" cy="16698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3600618" y="4591680"/>
        <a:ext cx="1180763" cy="1180763"/>
      </dsp:txXfrm>
    </dsp:sp>
    <dsp:sp modelId="{8C1DD1A7-43F4-4A5D-A536-692D8DBD51EB}">
      <dsp:nvSpPr>
        <dsp:cNvPr id="0" name=""/>
        <dsp:cNvSpPr/>
      </dsp:nvSpPr>
      <dsp:spPr>
        <a:xfrm rot="9000000">
          <a:off x="2999271" y="3535010"/>
          <a:ext cx="502310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502310" y="17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37868" y="3540382"/>
        <a:ext cx="25115" cy="25115"/>
      </dsp:txXfrm>
    </dsp:sp>
    <dsp:sp modelId="{91CE2291-669F-4F07-9BC4-2DEB39A81EB4}">
      <dsp:nvSpPr>
        <dsp:cNvPr id="0" name=""/>
        <dsp:cNvSpPr/>
      </dsp:nvSpPr>
      <dsp:spPr>
        <a:xfrm>
          <a:off x="1474926" y="3261055"/>
          <a:ext cx="1669851" cy="16698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1719470" y="3505599"/>
        <a:ext cx="1180763" cy="1180763"/>
      </dsp:txXfrm>
    </dsp:sp>
    <dsp:sp modelId="{B806DB27-7AA7-4D05-9AFE-8EF81CEC99AA}">
      <dsp:nvSpPr>
        <dsp:cNvPr id="0" name=""/>
        <dsp:cNvSpPr/>
      </dsp:nvSpPr>
      <dsp:spPr>
        <a:xfrm rot="12600000">
          <a:off x="2999271" y="2448929"/>
          <a:ext cx="502310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502310" y="17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37868" y="2454301"/>
        <a:ext cx="25115" cy="25115"/>
      </dsp:txXfrm>
    </dsp:sp>
    <dsp:sp modelId="{425BC071-388C-4FB7-853C-A24CFDD69B3C}">
      <dsp:nvSpPr>
        <dsp:cNvPr id="0" name=""/>
        <dsp:cNvSpPr/>
      </dsp:nvSpPr>
      <dsp:spPr>
        <a:xfrm>
          <a:off x="1474926" y="1088893"/>
          <a:ext cx="1669851" cy="16698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1719470" y="1333437"/>
        <a:ext cx="1180763" cy="1180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E1FF-7B0B-4B2D-A30D-8D066865214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EAE5-472C-499A-98EB-F6A92292E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9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E1FF-7B0B-4B2D-A30D-8D066865214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EAE5-472C-499A-98EB-F6A92292E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6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E1FF-7B0B-4B2D-A30D-8D066865214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EAE5-472C-499A-98EB-F6A92292E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8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E1FF-7B0B-4B2D-A30D-8D066865214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EAE5-472C-499A-98EB-F6A92292E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0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E1FF-7B0B-4B2D-A30D-8D066865214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EAE5-472C-499A-98EB-F6A92292E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7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E1FF-7B0B-4B2D-A30D-8D066865214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EAE5-472C-499A-98EB-F6A92292E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1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E1FF-7B0B-4B2D-A30D-8D066865214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EAE5-472C-499A-98EB-F6A92292E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3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E1FF-7B0B-4B2D-A30D-8D066865214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EAE5-472C-499A-98EB-F6A92292E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6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E1FF-7B0B-4B2D-A30D-8D066865214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EAE5-472C-499A-98EB-F6A92292E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E1FF-7B0B-4B2D-A30D-8D066865214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EAE5-472C-499A-98EB-F6A92292E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8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E1FF-7B0B-4B2D-A30D-8D066865214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EAE5-472C-499A-98EB-F6A92292E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6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E1FF-7B0B-4B2D-A30D-8D066865214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EEAE5-472C-499A-98EB-F6A92292E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6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98623590"/>
              </p:ext>
            </p:extLst>
          </p:nvPr>
        </p:nvGraphicFramePr>
        <p:xfrm>
          <a:off x="457200" y="533400"/>
          <a:ext cx="8382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915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Sr. Edward Quinn</dc:creator>
  <cp:lastModifiedBy>Sr. Edward Quinn</cp:lastModifiedBy>
  <cp:revision>2</cp:revision>
  <cp:lastPrinted>2016-08-11T13:56:57Z</cp:lastPrinted>
  <dcterms:created xsi:type="dcterms:W3CDTF">2016-08-11T13:55:14Z</dcterms:created>
  <dcterms:modified xsi:type="dcterms:W3CDTF">2016-08-11T15:13:15Z</dcterms:modified>
</cp:coreProperties>
</file>